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78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t="100000" r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30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Black" pitchFamily="34" charset="0"/>
              </a:rPr>
              <a:t>TOPIC: FLAME PHOTOMETER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895600"/>
            <a:ext cx="6400800" cy="3200400"/>
          </a:xfrm>
        </p:spPr>
        <p:txBody>
          <a:bodyPr>
            <a:normAutofit fontScale="62500" lnSpcReduction="20000"/>
          </a:bodyPr>
          <a:lstStyle/>
          <a:p>
            <a:endParaRPr lang="en-US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R="36576" lvl="0">
              <a:spcBef>
                <a:spcPts val="0"/>
              </a:spcBef>
              <a:buClr>
                <a:srgbClr val="C66951"/>
              </a:buClr>
              <a:buSzPct val="80000"/>
            </a:pPr>
            <a:r>
              <a:rPr lang="en-US" sz="4500" dirty="0" smtClean="0">
                <a:ln>
                  <a:solidFill>
                    <a:srgbClr val="534949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Dr. K</a:t>
            </a:r>
            <a:r>
              <a:rPr lang="en-US" sz="4500" dirty="0">
                <a:ln>
                  <a:solidFill>
                    <a:srgbClr val="534949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. MAHMOODAH PARVEEN</a:t>
            </a:r>
          </a:p>
          <a:p>
            <a:pPr marR="36576" lvl="0">
              <a:spcBef>
                <a:spcPts val="0"/>
              </a:spcBef>
              <a:buClr>
                <a:srgbClr val="C66951"/>
              </a:buClr>
              <a:buSzPct val="80000"/>
            </a:pPr>
            <a:r>
              <a:rPr lang="en-US" sz="4500" dirty="0">
                <a:ln>
                  <a:solidFill>
                    <a:srgbClr val="534949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ASSISTANT PROFESSOR</a:t>
            </a:r>
          </a:p>
          <a:p>
            <a:pPr marR="36576" lvl="0">
              <a:spcBef>
                <a:spcPts val="0"/>
              </a:spcBef>
              <a:buClr>
                <a:srgbClr val="C66951"/>
              </a:buClr>
              <a:buSzPct val="80000"/>
            </a:pPr>
            <a:r>
              <a:rPr lang="en-US" sz="4500" dirty="0">
                <a:ln>
                  <a:solidFill>
                    <a:srgbClr val="534949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PG &amp; RESEARCH DEPARTMENT OF CHEMISTRY </a:t>
            </a:r>
          </a:p>
          <a:p>
            <a:pPr marR="36576" lvl="0">
              <a:spcBef>
                <a:spcPts val="0"/>
              </a:spcBef>
              <a:buClr>
                <a:srgbClr val="C66951"/>
              </a:buClr>
              <a:buSzPct val="80000"/>
            </a:pPr>
            <a:r>
              <a:rPr lang="en-US" sz="4500" dirty="0">
                <a:ln>
                  <a:solidFill>
                    <a:srgbClr val="534949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JAMAL MOHAMED COLLEGE </a:t>
            </a:r>
          </a:p>
          <a:p>
            <a:pPr marR="36576" lvl="0">
              <a:spcBef>
                <a:spcPts val="0"/>
              </a:spcBef>
              <a:buClr>
                <a:srgbClr val="C66951"/>
              </a:buClr>
              <a:buSzPct val="80000"/>
            </a:pPr>
            <a:r>
              <a:rPr lang="en-US" sz="4500" dirty="0">
                <a:ln>
                  <a:solidFill>
                    <a:srgbClr val="534949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TRICHY-20</a:t>
            </a:r>
          </a:p>
          <a:p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~PP2394.WAV">
            <a:hlinkClick r:id="" action="ppaction://media"/>
          </p:cNvPr>
          <p:cNvPicPr>
            <a:picLocks noRot="1" noChangeAspect="1"/>
          </p:cNvPicPr>
          <p:nvPr>
            <a:wavAudioFile r:embed="rId1" name="~PP2394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4307988"/>
      </p:ext>
    </p:extLst>
  </p:cSld>
  <p:clrMapOvr>
    <a:masterClrMapping/>
  </p:clrMapOvr>
  <p:transition advTm="180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~PP2094.WAV">
            <a:hlinkClick r:id="" action="ppaction://media"/>
          </p:cNvPr>
          <p:cNvPicPr>
            <a:picLocks noRot="1" noChangeAspect="1"/>
          </p:cNvPicPr>
          <p:nvPr>
            <a:wavAudioFile r:embed="rId1" name="~PP2094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0095408"/>
      </p:ext>
    </p:extLst>
  </p:cSld>
  <p:clrMapOvr>
    <a:masterClrMapping/>
  </p:clrMapOvr>
  <p:transition advTm="171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1"/>
            <a:ext cx="8305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~PP496.WAV">
            <a:hlinkClick r:id="" action="ppaction://media"/>
          </p:cNvPr>
          <p:cNvPicPr>
            <a:picLocks noRot="1" noChangeAspect="1"/>
          </p:cNvPicPr>
          <p:nvPr>
            <a:wavAudioFile r:embed="rId1" name="~PP496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9447144"/>
      </p:ext>
    </p:extLst>
  </p:cSld>
  <p:clrMapOvr>
    <a:masterClrMapping/>
  </p:clrMapOvr>
  <p:transition advTm="63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1"/>
            <a:ext cx="8534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~PP1645.WAV">
            <a:hlinkClick r:id="" action="ppaction://media"/>
          </p:cNvPr>
          <p:cNvPicPr>
            <a:picLocks noRot="1" noChangeAspect="1"/>
          </p:cNvPicPr>
          <p:nvPr>
            <a:wavAudioFile r:embed="rId1" name="~PP1645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4215246"/>
      </p:ext>
    </p:extLst>
  </p:cSld>
  <p:clrMapOvr>
    <a:masterClrMapping/>
  </p:clrMapOvr>
  <p:transition advTm="132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05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~PP786.WAV">
            <a:hlinkClick r:id="" action="ppaction://media"/>
          </p:cNvPr>
          <p:cNvPicPr>
            <a:picLocks noRot="1" noChangeAspect="1"/>
          </p:cNvPicPr>
          <p:nvPr>
            <a:wavAudioFile r:embed="rId1" name="~PP786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687822"/>
      </p:ext>
    </p:extLst>
  </p:cSld>
  <p:clrMapOvr>
    <a:masterClrMapping/>
  </p:clrMapOvr>
  <p:transition advTm="275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229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~PP1272.WAV">
            <a:hlinkClick r:id="" action="ppaction://media"/>
          </p:cNvPr>
          <p:cNvPicPr>
            <a:picLocks noRot="1" noChangeAspect="1"/>
          </p:cNvPicPr>
          <p:nvPr>
            <a:wavAudioFile r:embed="rId1" name="~PP1272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2910757"/>
      </p:ext>
    </p:extLst>
  </p:cSld>
  <p:clrMapOvr>
    <a:masterClrMapping/>
  </p:clrMapOvr>
  <p:transition advTm="248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458200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~PP3612.WAV">
            <a:hlinkClick r:id="" action="ppaction://media"/>
          </p:cNvPr>
          <p:cNvPicPr>
            <a:picLocks noRot="1" noChangeAspect="1"/>
          </p:cNvPicPr>
          <p:nvPr>
            <a:wavAudioFile r:embed="rId1" name="~PP3612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5084016"/>
      </p:ext>
    </p:extLst>
  </p:cSld>
  <p:clrMapOvr>
    <a:masterClrMapping/>
  </p:clrMapOvr>
  <p:transition advTm="102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199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~PP3928.WAV">
            <a:hlinkClick r:id="" action="ppaction://media"/>
          </p:cNvPr>
          <p:cNvPicPr>
            <a:picLocks noRot="1" noChangeAspect="1"/>
          </p:cNvPicPr>
          <p:nvPr>
            <a:wavAudioFile r:embed="rId1" name="~PP3928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5389393"/>
      </p:ext>
    </p:extLst>
  </p:cSld>
  <p:clrMapOvr>
    <a:masterClrMapping/>
  </p:clrMapOvr>
  <p:transition advTm="492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610600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~PP2835.WAV">
            <a:hlinkClick r:id="" action="ppaction://media"/>
          </p:cNvPr>
          <p:cNvPicPr>
            <a:picLocks noRot="1" noChangeAspect="1"/>
          </p:cNvPicPr>
          <p:nvPr>
            <a:wavAudioFile r:embed="rId1" name="~PP2835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2457469"/>
      </p:ext>
    </p:extLst>
  </p:cSld>
  <p:clrMapOvr>
    <a:masterClrMapping/>
  </p:clrMapOvr>
  <p:transition advTm="27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~PP3053.WAV">
            <a:hlinkClick r:id="" action="ppaction://media"/>
          </p:cNvPr>
          <p:cNvPicPr>
            <a:picLocks noRot="1" noChangeAspect="1"/>
          </p:cNvPicPr>
          <p:nvPr>
            <a:wavAudioFile r:embed="rId1" name="~PP3053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1156930"/>
      </p:ext>
    </p:extLst>
  </p:cSld>
  <p:clrMapOvr>
    <a:masterClrMapping/>
  </p:clrMapOvr>
  <p:transition advTm="286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458200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~PP2265.WAV">
            <a:hlinkClick r:id="" action="ppaction://media"/>
          </p:cNvPr>
          <p:cNvPicPr>
            <a:picLocks noRot="1" noChangeAspect="1"/>
          </p:cNvPicPr>
          <p:nvPr>
            <a:wavAudioFile r:embed="rId1" name="~PP2265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9962255"/>
      </p:ext>
    </p:extLst>
  </p:cSld>
  <p:clrMapOvr>
    <a:masterClrMapping/>
  </p:clrMapOvr>
  <p:transition advTm="399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534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~PP2642.WAV">
            <a:hlinkClick r:id="" action="ppaction://media"/>
          </p:cNvPr>
          <p:cNvPicPr>
            <a:picLocks noRot="1" noChangeAspect="1"/>
          </p:cNvPicPr>
          <p:nvPr>
            <a:wavAudioFile r:embed="rId1" name="~PP2642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5818726"/>
      </p:ext>
    </p:extLst>
  </p:cSld>
  <p:clrMapOvr>
    <a:masterClrMapping/>
  </p:clrMapOvr>
  <p:transition advTm="327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~PP3319.WAV">
            <a:hlinkClick r:id="" action="ppaction://media"/>
          </p:cNvPr>
          <p:cNvPicPr>
            <a:picLocks noRot="1" noChangeAspect="1"/>
          </p:cNvPicPr>
          <p:nvPr>
            <a:wavAudioFile r:embed="rId1" name="~PP3319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1244376"/>
      </p:ext>
    </p:extLst>
  </p:cSld>
  <p:clrMapOvr>
    <a:masterClrMapping/>
  </p:clrMapOvr>
  <p:transition advTm="172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1"/>
            <a:ext cx="8534399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~PP4066.WAV">
            <a:hlinkClick r:id="" action="ppaction://media"/>
          </p:cNvPr>
          <p:cNvPicPr>
            <a:picLocks noRot="1" noChangeAspect="1"/>
          </p:cNvPicPr>
          <p:nvPr>
            <a:wavAudioFile r:embed="rId1" name="~PP4066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9710677"/>
      </p:ext>
    </p:extLst>
  </p:cSld>
  <p:clrMapOvr>
    <a:masterClrMapping/>
  </p:clrMapOvr>
  <p:transition advTm="333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54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en-US" sz="5400" dirty="0" smtClean="0">
                <a:latin typeface="Arial Black" pitchFamily="34" charset="0"/>
              </a:rPr>
              <a:t>THANK YOU !</a:t>
            </a:r>
            <a:endParaRPr lang="en-US" sz="5400" dirty="0">
              <a:latin typeface="Arial Black" pitchFamily="34" charset="0"/>
            </a:endParaRPr>
          </a:p>
        </p:txBody>
      </p:sp>
      <p:pic>
        <p:nvPicPr>
          <p:cNvPr id="4" name="~PP2736.WAV">
            <a:hlinkClick r:id="" action="ppaction://media"/>
          </p:cNvPr>
          <p:cNvPicPr>
            <a:picLocks noRot="1" noChangeAspect="1"/>
          </p:cNvPicPr>
          <p:nvPr>
            <a:wavAudioFile r:embed="rId1" name="~PP2736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229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~PP2738.WAV">
            <a:hlinkClick r:id="" action="ppaction://media"/>
          </p:cNvPr>
          <p:cNvPicPr>
            <a:picLocks noRot="1" noChangeAspect="1"/>
          </p:cNvPicPr>
          <p:nvPr>
            <a:wavAudioFile r:embed="rId1" name="~PP2738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3538981"/>
      </p:ext>
    </p:extLst>
  </p:cSld>
  <p:clrMapOvr>
    <a:masterClrMapping/>
  </p:clrMapOvr>
  <p:transition advTm="24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~PP642.WAV">
            <a:hlinkClick r:id="" action="ppaction://media"/>
          </p:cNvPr>
          <p:cNvPicPr>
            <a:picLocks noRot="1" noChangeAspect="1"/>
          </p:cNvPicPr>
          <p:nvPr>
            <a:wavAudioFile r:embed="rId1" name="~PP642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1566558"/>
      </p:ext>
    </p:extLst>
  </p:cSld>
  <p:clrMapOvr>
    <a:masterClrMapping/>
  </p:clrMapOvr>
  <p:transition advTm="304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5343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~PP1581.WAV">
            <a:hlinkClick r:id="" action="ppaction://media"/>
          </p:cNvPr>
          <p:cNvPicPr>
            <a:picLocks noRot="1" noChangeAspect="1"/>
          </p:cNvPicPr>
          <p:nvPr>
            <a:wavAudioFile r:embed="rId1" name="~PP1581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9176405"/>
      </p:ext>
    </p:extLst>
  </p:cSld>
  <p:clrMapOvr>
    <a:masterClrMapping/>
  </p:clrMapOvr>
  <p:transition advTm="252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~PP3148.WAV">
            <a:hlinkClick r:id="" action="ppaction://media"/>
          </p:cNvPr>
          <p:cNvPicPr>
            <a:picLocks noRot="1" noChangeAspect="1"/>
          </p:cNvPicPr>
          <p:nvPr>
            <a:wavAudioFile r:embed="rId1" name="~PP3148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309213"/>
      </p:ext>
    </p:extLst>
  </p:cSld>
  <p:clrMapOvr>
    <a:masterClrMapping/>
  </p:clrMapOvr>
  <p:transition advTm="217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~PP2936.WAV">
            <a:hlinkClick r:id="" action="ppaction://media"/>
          </p:cNvPr>
          <p:cNvPicPr>
            <a:picLocks noRot="1" noChangeAspect="1"/>
          </p:cNvPicPr>
          <p:nvPr>
            <a:wavAudioFile r:embed="rId1" name="~PP2936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1816443"/>
      </p:ext>
    </p:extLst>
  </p:cSld>
  <p:clrMapOvr>
    <a:masterClrMapping/>
  </p:clrMapOvr>
  <p:transition advTm="15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10600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~PP2949.WAV">
            <a:hlinkClick r:id="" action="ppaction://media"/>
          </p:cNvPr>
          <p:cNvPicPr>
            <a:picLocks noRot="1" noChangeAspect="1"/>
          </p:cNvPicPr>
          <p:nvPr>
            <a:wavAudioFile r:embed="rId1" name="~PP2949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9775702"/>
      </p:ext>
    </p:extLst>
  </p:cSld>
  <p:clrMapOvr>
    <a:masterClrMapping/>
  </p:clrMapOvr>
  <p:transition advTm="325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153400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~PP1072.WAV">
            <a:hlinkClick r:id="" action="ppaction://media"/>
          </p:cNvPr>
          <p:cNvPicPr>
            <a:picLocks noRot="1" noChangeAspect="1"/>
          </p:cNvPicPr>
          <p:nvPr>
            <a:wavAudioFile r:embed="rId1" name="~PP1072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6357684"/>
      </p:ext>
    </p:extLst>
  </p:cSld>
  <p:clrMapOvr>
    <a:masterClrMapping/>
  </p:clrMapOvr>
  <p:transition advTm="306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25</Words>
  <Application>Microsoft Office PowerPoint</Application>
  <PresentationFormat>On-screen Show (4:3)</PresentationFormat>
  <Paragraphs>10</Paragraphs>
  <Slides>22</Slides>
  <Notes>0</Notes>
  <HiddenSlides>0</HiddenSlides>
  <MMClips>22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TOPIC: FLAME PHOTOMETER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AND WATER CHEMISTRY (VALUE ADDED COURSE – I)</dc:title>
  <dc:creator>windows 8.1</dc:creator>
  <cp:lastModifiedBy>DELL</cp:lastModifiedBy>
  <cp:revision>10</cp:revision>
  <dcterms:created xsi:type="dcterms:W3CDTF">2006-08-16T00:00:00Z</dcterms:created>
  <dcterms:modified xsi:type="dcterms:W3CDTF">2023-04-12T08:40:10Z</dcterms:modified>
</cp:coreProperties>
</file>